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806462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18466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22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22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жаңбыр. Жел солтүстіктен соғады, күші 9-14 м/с. Ауа температурасы түнде 1-3, күндіз 13-15 жылы болады.</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7-12 м/с. Ауа температурасы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59355" y="24560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23CA4D3-CF91-43A3-46C9-1E086ED62417}"/>
              </a:ext>
            </a:extLst>
          </p:cNvPr>
          <p:cNvGraphicFramePr>
            <a:graphicFrameLocks noGrp="1"/>
          </p:cNvGraphicFramePr>
          <p:nvPr>
            <p:extLst>
              <p:ext uri="{D42A27DB-BD31-4B8C-83A1-F6EECF244321}">
                <p14:modId xmlns:p14="http://schemas.microsoft.com/office/powerpoint/2010/main" val="3176845401"/>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20139</TotalTime>
  <Words>594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4390</cp:revision>
  <cp:lastPrinted>2021-07-01T03:56:27Z</cp:lastPrinted>
  <dcterms:created xsi:type="dcterms:W3CDTF">2018-03-27T06:03:00Z</dcterms:created>
  <dcterms:modified xsi:type="dcterms:W3CDTF">2026-05-21T06:39:26Z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